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71" r:id="rId2"/>
    <p:sldId id="277" r:id="rId3"/>
    <p:sldId id="288" r:id="rId4"/>
    <p:sldId id="387" r:id="rId5"/>
    <p:sldId id="313" r:id="rId6"/>
    <p:sldId id="392" r:id="rId7"/>
    <p:sldId id="388" r:id="rId8"/>
    <p:sldId id="373" r:id="rId9"/>
    <p:sldId id="374" r:id="rId10"/>
    <p:sldId id="389" r:id="rId11"/>
    <p:sldId id="375" r:id="rId12"/>
    <p:sldId id="390" r:id="rId13"/>
    <p:sldId id="376" r:id="rId14"/>
    <p:sldId id="378" r:id="rId15"/>
    <p:sldId id="401" r:id="rId16"/>
    <p:sldId id="402" r:id="rId17"/>
    <p:sldId id="411" r:id="rId18"/>
    <p:sldId id="393" r:id="rId19"/>
    <p:sldId id="404" r:id="rId20"/>
    <p:sldId id="406" r:id="rId21"/>
    <p:sldId id="405" r:id="rId22"/>
    <p:sldId id="408" r:id="rId23"/>
    <p:sldId id="407" r:id="rId24"/>
    <p:sldId id="409" r:id="rId25"/>
    <p:sldId id="395" r:id="rId26"/>
    <p:sldId id="396" r:id="rId27"/>
    <p:sldId id="397" r:id="rId28"/>
    <p:sldId id="398" r:id="rId29"/>
    <p:sldId id="394" r:id="rId30"/>
    <p:sldId id="412" r:id="rId31"/>
    <p:sldId id="413" r:id="rId32"/>
    <p:sldId id="385" r:id="rId33"/>
    <p:sldId id="333" r:id="rId34"/>
    <p:sldId id="38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 varScale="1">
        <p:scale>
          <a:sx n="80" d="100"/>
          <a:sy n="80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Qui-suis-je</a:t>
            </a:r>
          </a:p>
        </p:txBody>
      </p:sp>
    </p:spTree>
    <p:extLst>
      <p:ext uri="{BB962C8B-B14F-4D97-AF65-F5344CB8AC3E}">
        <p14:creationId xmlns:p14="http://schemas.microsoft.com/office/powerpoint/2010/main" val="251863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79" y="1070019"/>
            <a:ext cx="9326955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Gravure</a:t>
            </a:r>
          </a:p>
        </p:txBody>
      </p:sp>
    </p:spTree>
    <p:extLst>
      <p:ext uri="{BB962C8B-B14F-4D97-AF65-F5344CB8AC3E}">
        <p14:creationId xmlns:p14="http://schemas.microsoft.com/office/powerpoint/2010/main" val="301323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1060964"/>
            <a:ext cx="10868212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Peintures</a:t>
            </a:r>
          </a:p>
        </p:txBody>
      </p:sp>
    </p:spTree>
    <p:extLst>
      <p:ext uri="{BB962C8B-B14F-4D97-AF65-F5344CB8AC3E}">
        <p14:creationId xmlns:p14="http://schemas.microsoft.com/office/powerpoint/2010/main" val="47870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/>
          </a:bodyPr>
          <a:lstStyle/>
          <a:p>
            <a:r>
              <a:rPr lang="fr-FR" sz="239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51479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133</TotalTime>
  <Words>415</Words>
  <Application>Microsoft Office PowerPoint</Application>
  <PresentationFormat>Grand écran</PresentationFormat>
  <Paragraphs>140</Paragraphs>
  <Slides>34</Slides>
  <Notes>24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INDEX</vt:lpstr>
      <vt:lpstr>Haut de page</vt:lpstr>
      <vt:lpstr>Fond vidéo</vt:lpstr>
      <vt:lpstr>Barre de sommaire</vt:lpstr>
      <vt:lpstr>A propos de Lui</vt:lpstr>
      <vt:lpstr>Prè Tableau</vt:lpstr>
      <vt:lpstr>Prè Tableau</vt:lpstr>
      <vt:lpstr>Définition du style</vt:lpstr>
      <vt:lpstr>Compteur</vt:lpstr>
      <vt:lpstr>Formulaire</vt:lpstr>
      <vt:lpstr>Formulaire</vt:lpstr>
      <vt:lpstr>Media: « print »</vt:lpstr>
      <vt:lpstr>Qui-suis-je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Gravure</vt:lpstr>
      <vt:lpstr>Choix : Peinture ou gravure</vt:lpstr>
      <vt:lpstr>Gravures</vt:lpstr>
      <vt:lpstr>Gravures</vt:lpstr>
      <vt:lpstr>Peintures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Florian HAVARD</cp:lastModifiedBy>
  <cp:revision>91</cp:revision>
  <dcterms:created xsi:type="dcterms:W3CDTF">2020-12-16T09:41:13Z</dcterms:created>
  <dcterms:modified xsi:type="dcterms:W3CDTF">2021-02-21T15:47:11Z</dcterms:modified>
</cp:coreProperties>
</file>